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E9F7"/>
    <a:srgbClr val="0CCF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49A1D8-DFD0-4F9C-8A66-2761D2504092}" type="datetimeFigureOut">
              <a:rPr lang="it-IT" smtClean="0"/>
              <a:pPr/>
              <a:t>21/02/2018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83C854-2854-47A0-B1F5-EE40B2EA759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 smtClean="0"/>
              <a:t>IT SECURITY</a:t>
            </a:r>
            <a:br>
              <a:rPr lang="it-IT" sz="5400" dirty="0" smtClean="0"/>
            </a:br>
            <a:r>
              <a:rPr lang="it-IT" sz="5400" dirty="0" err="1" smtClean="0"/>
              <a:t>Malware</a:t>
            </a:r>
            <a:endParaRPr lang="it-I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MALWARE INFETTIVI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WORM</a:t>
            </a:r>
          </a:p>
          <a:p>
            <a:pPr marL="0" indent="0" algn="just">
              <a:buNone/>
            </a:pPr>
            <a:r>
              <a:rPr lang="it-IT" sz="3200" dirty="0" smtClean="0"/>
              <a:t>A differenza dei virus i </a:t>
            </a:r>
            <a:r>
              <a:rPr lang="it-IT" sz="3200" dirty="0" err="1" smtClean="0"/>
              <a:t>Worm</a:t>
            </a:r>
            <a:r>
              <a:rPr lang="it-IT" sz="3200" dirty="0" smtClean="0"/>
              <a:t> </a:t>
            </a:r>
            <a:r>
              <a:rPr lang="it-IT" sz="3200" dirty="0" smtClean="0"/>
              <a:t>non infettano un file esistente ma si limitano ad occupare una piccola, piccolissima, parte della memoria di un computer.</a:t>
            </a:r>
            <a:endParaRPr lang="it-IT" sz="3200" dirty="0" smtClean="0"/>
          </a:p>
          <a:p>
            <a:pPr marL="0" indent="0" algn="just">
              <a:buNone/>
            </a:pPr>
            <a:r>
              <a:rPr lang="it-IT" sz="3200" dirty="0" smtClean="0"/>
              <a:t>Si </a:t>
            </a:r>
            <a:r>
              <a:rPr lang="it-IT" sz="3200" dirty="0" smtClean="0"/>
              <a:t>diffondono attraverso la posta elettronica. Spesso, quando un computer viene infettato, comincia a inviare automaticamente delle mail a tutti gli indirizzi presenti nella rubrica di posta elettronica con il </a:t>
            </a:r>
            <a:r>
              <a:rPr lang="it-IT" sz="3200" dirty="0" err="1" smtClean="0"/>
              <a:t>worm</a:t>
            </a:r>
            <a:r>
              <a:rPr lang="it-IT" sz="3200" dirty="0" smtClean="0"/>
              <a:t> allegato alla mail</a:t>
            </a:r>
            <a:r>
              <a:rPr lang="it-IT" sz="3200" dirty="0" smtClean="0"/>
              <a:t>.</a:t>
            </a: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FURTO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DATI</a:t>
            </a:r>
          </a:p>
          <a:p>
            <a:pPr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t-IT" sz="3200" dirty="0" smtClean="0"/>
              <a:t>Alcuni </a:t>
            </a:r>
            <a:r>
              <a:rPr lang="it-IT" sz="3200" dirty="0" err="1" smtClean="0"/>
              <a:t>malware</a:t>
            </a:r>
            <a:r>
              <a:rPr lang="it-IT" sz="3200" dirty="0" smtClean="0"/>
              <a:t> vengono creati per </a:t>
            </a:r>
            <a:r>
              <a:rPr lang="it-IT" sz="3200" b="1" dirty="0" smtClean="0"/>
              <a:t>rubare i dati </a:t>
            </a:r>
            <a:r>
              <a:rPr lang="it-IT" sz="3200" dirty="0" smtClean="0"/>
              <a:t>presenti in un dispositivo e poi </a:t>
            </a:r>
            <a:r>
              <a:rPr lang="it-IT" sz="3200" b="1" dirty="0" smtClean="0"/>
              <a:t>trasmetterli all’esterno </a:t>
            </a:r>
            <a:r>
              <a:rPr lang="it-IT" sz="3200" dirty="0" smtClean="0"/>
              <a:t>alla persona che ha inserito il </a:t>
            </a:r>
            <a:r>
              <a:rPr lang="it-IT" sz="3200" dirty="0" err="1" smtClean="0"/>
              <a:t>malware</a:t>
            </a:r>
            <a:r>
              <a:rPr lang="it-IT" sz="3200" dirty="0" smtClean="0"/>
              <a:t>. </a:t>
            </a:r>
          </a:p>
          <a:p>
            <a:pPr marL="0" indent="0" algn="just">
              <a:buNone/>
            </a:pPr>
            <a:r>
              <a:rPr lang="it-IT" sz="3200" dirty="0" smtClean="0"/>
              <a:t>Anch’essi sono spesso nascosti in allegati di posta elettronica oppure in file scaricati da Internet.</a:t>
            </a:r>
          </a:p>
          <a:p>
            <a:pPr marL="0" indent="0" algn="just">
              <a:buNone/>
            </a:pPr>
            <a:endParaRPr lang="it-IT" sz="1500" dirty="0" smtClean="0"/>
          </a:p>
          <a:p>
            <a:pPr marL="0" indent="0" algn="just">
              <a:buNone/>
            </a:pPr>
            <a:r>
              <a:rPr lang="it-IT" sz="3200" dirty="0" smtClean="0"/>
              <a:t>I più diffusi: </a:t>
            </a:r>
            <a:r>
              <a:rPr lang="it-IT" sz="3200" i="1" dirty="0" err="1" smtClean="0"/>
              <a:t>adware</a:t>
            </a:r>
            <a:r>
              <a:rPr lang="it-IT" sz="3200" i="1" dirty="0" smtClean="0"/>
              <a:t>, </a:t>
            </a:r>
            <a:r>
              <a:rPr lang="it-IT" sz="3200" i="1" dirty="0" err="1" smtClean="0"/>
              <a:t>ransomware</a:t>
            </a:r>
            <a:r>
              <a:rPr lang="it-IT" sz="3200" i="1" dirty="0" smtClean="0"/>
              <a:t>, </a:t>
            </a:r>
            <a:r>
              <a:rPr lang="it-IT" sz="3200" i="1" dirty="0" err="1" smtClean="0"/>
              <a:t>spyware</a:t>
            </a:r>
            <a:r>
              <a:rPr lang="it-IT" sz="3200" i="1" dirty="0" smtClean="0"/>
              <a:t>, </a:t>
            </a:r>
            <a:r>
              <a:rPr lang="it-IT" sz="3200" i="1" dirty="0" err="1" smtClean="0"/>
              <a:t>botnet</a:t>
            </a:r>
            <a:r>
              <a:rPr lang="it-IT" sz="3200" i="1" dirty="0" smtClean="0"/>
              <a:t>, </a:t>
            </a:r>
            <a:r>
              <a:rPr lang="it-IT" sz="3200" i="1" dirty="0" err="1" smtClean="0"/>
              <a:t>keylogger</a:t>
            </a:r>
            <a:r>
              <a:rPr lang="it-IT" sz="3200" i="1" dirty="0" smtClean="0"/>
              <a:t>, dialer.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FURTO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DATI</a:t>
            </a:r>
          </a:p>
          <a:p>
            <a:pPr algn="ctr">
              <a:buNone/>
            </a:pPr>
            <a:endParaRPr lang="it-IT" sz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ADWARE</a:t>
            </a:r>
          </a:p>
          <a:p>
            <a:pPr marL="0" indent="0" algn="just">
              <a:buNone/>
            </a:pPr>
            <a:r>
              <a:rPr lang="it-IT" sz="3200" dirty="0" smtClean="0"/>
              <a:t>E’ un tipo di </a:t>
            </a:r>
            <a:r>
              <a:rPr lang="it-IT" sz="3200" dirty="0" err="1" smtClean="0"/>
              <a:t>malware</a:t>
            </a:r>
            <a:r>
              <a:rPr lang="it-IT" sz="3200" dirty="0" smtClean="0"/>
              <a:t> non molto pericoloso ma particolarmente invadente: visualizza sul dispositivo connesso a Internet una serie continua di annunci pubblicitari attraverso </a:t>
            </a:r>
            <a:r>
              <a:rPr lang="it-IT" sz="3200" i="1" dirty="0" smtClean="0"/>
              <a:t>banner</a:t>
            </a:r>
            <a:r>
              <a:rPr lang="it-IT" sz="3200" dirty="0" smtClean="0"/>
              <a:t> e </a:t>
            </a:r>
            <a:r>
              <a:rPr lang="it-IT" sz="3200" i="1" dirty="0" err="1" smtClean="0"/>
              <a:t>popup</a:t>
            </a:r>
            <a:r>
              <a:rPr lang="it-IT" sz="3200" dirty="0" smtClean="0"/>
              <a:t>, rendendo difficile la lettura delle pagine web.</a:t>
            </a:r>
          </a:p>
          <a:p>
            <a:pPr marL="0" indent="0" algn="just">
              <a:buNone/>
            </a:pPr>
            <a:endParaRPr lang="it-IT" sz="1500" dirty="0" smtClean="0"/>
          </a:p>
          <a:p>
            <a:pPr marL="0" indent="0" algn="just">
              <a:buNone/>
            </a:pPr>
            <a:r>
              <a:rPr lang="it-IT" sz="3200" dirty="0" smtClean="0"/>
              <a:t>Costituiscono un pericolo se comunicano all’esterno le nostre abitudini di navigazione.</a:t>
            </a:r>
          </a:p>
          <a:p>
            <a:pPr algn="ctr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FURTO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DATI</a:t>
            </a:r>
          </a:p>
          <a:p>
            <a:pPr algn="ctr">
              <a:buNone/>
            </a:pPr>
            <a:endParaRPr lang="it-IT" sz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RANSOMWARE</a:t>
            </a:r>
          </a:p>
          <a:p>
            <a:pPr marL="0" indent="0" algn="just">
              <a:buNone/>
            </a:pPr>
            <a:r>
              <a:rPr lang="it-IT" sz="3200" dirty="0" err="1" smtClean="0"/>
              <a:t>Malware</a:t>
            </a:r>
            <a:r>
              <a:rPr lang="it-IT" sz="3200" dirty="0" smtClean="0"/>
              <a:t> particolarmente dannoso perché blocca il contenuto o ne cifra i contenuti, chiedendo il pagamento di una somma di denaro per sbloccare il dispositivo. </a:t>
            </a:r>
          </a:p>
          <a:p>
            <a:pPr marL="0" indent="0" algn="just">
              <a:buNone/>
            </a:pPr>
            <a:r>
              <a:rPr lang="it-IT" sz="3200" dirty="0" smtClean="0"/>
              <a:t>(In inglese </a:t>
            </a:r>
            <a:r>
              <a:rPr lang="it-IT" sz="3200" i="1" dirty="0" err="1" smtClean="0"/>
              <a:t>ransom</a:t>
            </a:r>
            <a:r>
              <a:rPr lang="it-IT" sz="3200" i="1" dirty="0" smtClean="0"/>
              <a:t> </a:t>
            </a:r>
            <a:r>
              <a:rPr lang="it-IT" sz="3200" dirty="0" smtClean="0"/>
              <a:t>significa</a:t>
            </a:r>
            <a:r>
              <a:rPr lang="it-IT" sz="3200" i="1" dirty="0" smtClean="0"/>
              <a:t> riscatto</a:t>
            </a:r>
            <a:r>
              <a:rPr lang="it-IT" sz="3200" dirty="0" smtClean="0"/>
              <a:t>).</a:t>
            </a:r>
          </a:p>
          <a:p>
            <a:pPr marL="0" indent="0" algn="just">
              <a:buNone/>
            </a:pPr>
            <a:endPara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FURTO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DATI</a:t>
            </a:r>
          </a:p>
          <a:p>
            <a:pPr algn="ctr">
              <a:buNone/>
            </a:pPr>
            <a:endParaRPr lang="it-IT" sz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SPYWARE</a:t>
            </a:r>
          </a:p>
          <a:p>
            <a:pPr marL="0" indent="0" algn="just">
              <a:buNone/>
            </a:pPr>
            <a:r>
              <a:rPr lang="it-IT" sz="3200" dirty="0" smtClean="0"/>
              <a:t>Piccoli programmi che si installano sul nostro dispositivo in maniera subdola e spiano tutte le nostre attività di navigazione su Internet.</a:t>
            </a:r>
          </a:p>
          <a:p>
            <a:pPr marL="0" indent="0" algn="just">
              <a:buNone/>
            </a:pPr>
            <a:endParaRPr lang="it-IT" sz="1500" dirty="0" smtClean="0"/>
          </a:p>
          <a:p>
            <a:pPr marL="0" indent="0" algn="just">
              <a:buNone/>
            </a:pPr>
            <a:r>
              <a:rPr lang="it-IT" sz="3200" dirty="0" smtClean="0"/>
              <a:t>Le nostre preferenze saranno poi vendute a società commerciali che in base ai nostri gusti ci invieranno delle mail (spam) o ci faranno apparire delle finestre pubblicitarie legate ai nostri interessi.</a:t>
            </a:r>
            <a:endParaRPr lang="it-IT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FURTO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DATI</a:t>
            </a:r>
          </a:p>
          <a:p>
            <a:pPr algn="ctr">
              <a:buNone/>
            </a:pPr>
            <a:endParaRPr lang="it-IT" sz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BOTNET</a:t>
            </a:r>
          </a:p>
          <a:p>
            <a:pPr marL="0" indent="0" algn="just">
              <a:buNone/>
            </a:pPr>
            <a:r>
              <a:rPr lang="it-IT" sz="3200" dirty="0" smtClean="0"/>
              <a:t>Un’infezione che colpisce un’intera rete informatica (di una scuola, un’azienda, …) in modo che il pirata informatico riesce a prendere il controllo di tutti i dispositivi collegati a quella rete.</a:t>
            </a:r>
            <a:endParaRPr lang="it-IT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FURTO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DATI</a:t>
            </a:r>
          </a:p>
          <a:p>
            <a:pPr algn="ctr">
              <a:buNone/>
            </a:pPr>
            <a:endParaRPr lang="it-IT" sz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KEYLOGGER</a:t>
            </a:r>
          </a:p>
          <a:p>
            <a:pPr marL="0" indent="0" algn="just">
              <a:buNone/>
            </a:pPr>
            <a:r>
              <a:rPr lang="it-IT" sz="3200" dirty="0" smtClean="0"/>
              <a:t>Programmi che registrano tutti i caratteri digitati sulla tastiera per poi trasmetterli a server remoti tramite Internet. </a:t>
            </a:r>
          </a:p>
          <a:p>
            <a:pPr marL="0" indent="0" algn="just">
              <a:buNone/>
            </a:pPr>
            <a:r>
              <a:rPr lang="it-IT" sz="3200" dirty="0" smtClean="0"/>
              <a:t>Particolarmente pericoloso nel momento in cui si digitano password o codici di carte di credito. </a:t>
            </a:r>
          </a:p>
          <a:p>
            <a:pPr marL="0" indent="0" algn="just">
              <a:buNone/>
            </a:pPr>
            <a:endParaRPr lang="it-IT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FURTO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DATI</a:t>
            </a:r>
          </a:p>
          <a:p>
            <a:pPr algn="ctr">
              <a:buNone/>
            </a:pPr>
            <a:endParaRPr lang="it-IT" sz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DIALER</a:t>
            </a:r>
          </a:p>
          <a:p>
            <a:pPr marL="0" indent="0" algn="just">
              <a:buNone/>
            </a:pPr>
            <a:r>
              <a:rPr lang="it-IT" sz="3200" dirty="0" smtClean="0"/>
              <a:t>Programmi scaricati sul computer cliccando inavvertitamente su link presenti nelle pagine web e che interrompono il collegamento Internet con il nostro provider dirottandolo verso numeri a tariffazione elevata.</a:t>
            </a:r>
          </a:p>
          <a:p>
            <a:pPr marL="0" indent="0" algn="just">
              <a:buNone/>
            </a:pPr>
            <a:r>
              <a:rPr lang="it-IT" sz="3200" dirty="0" smtClean="0"/>
              <a:t>Sempre meno diffusi, perché non hanno effetto su connessioni mobili o ADSL.</a:t>
            </a:r>
            <a:endParaRPr lang="it-IT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ANTIVIRUS</a:t>
            </a:r>
            <a:endParaRPr lang="it-IT" sz="4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b="1" dirty="0" smtClean="0"/>
              <a:t>Un antivirus è un software che controlla i file contenuti nel nostro dispositivo e tutto ciò che in esso viene eseguito.</a:t>
            </a:r>
          </a:p>
          <a:p>
            <a:pPr marL="0" indent="0" algn="just">
              <a:buNone/>
            </a:pPr>
            <a:endParaRPr lang="it-IT" sz="1600" b="1" dirty="0" smtClean="0"/>
          </a:p>
          <a:p>
            <a:pPr marL="0" indent="0" algn="just">
              <a:buNone/>
            </a:pPr>
            <a:r>
              <a:rPr lang="it-IT" sz="3200" dirty="0" smtClean="0"/>
              <a:t>In presenza di file sospetti, l’antivirus può eseguire una delle seguenti azioni: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eliminare l’infezione dal file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eliminare il file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permettere di usare comunque il file (a proprio rischio)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spostare il file in una cartella denominata “quarantena”</a:t>
            </a:r>
          </a:p>
          <a:p>
            <a:pPr algn="ctr">
              <a:buNone/>
            </a:pPr>
            <a:endParaRPr lang="it-IT" sz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ANTIVIRUS</a:t>
            </a:r>
            <a:endParaRPr lang="it-IT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QUARANTENA</a:t>
            </a:r>
            <a:endParaRPr lang="it-IT" sz="3200" dirty="0" smtClean="0"/>
          </a:p>
          <a:p>
            <a:pPr marL="0" indent="0" algn="just">
              <a:buNone/>
            </a:pPr>
            <a:r>
              <a:rPr lang="it-IT" sz="3200" dirty="0" smtClean="0"/>
              <a:t>Se l’antivirus individua dei file infetti o sospetti ma non riesce ad eliminare il contenuto pericoloso, chiede all’utente se devono essere eliminati oppure messi in </a:t>
            </a:r>
            <a:r>
              <a:rPr lang="it-IT" sz="3200" i="1" dirty="0" smtClean="0"/>
              <a:t>quarantena</a:t>
            </a:r>
            <a:r>
              <a:rPr lang="it-IT" sz="3200" dirty="0" smtClean="0"/>
              <a:t>. (un’apposita cartella creata dall’antivirus). </a:t>
            </a:r>
          </a:p>
          <a:p>
            <a:pPr marL="0" indent="0" algn="just">
              <a:buNone/>
            </a:pPr>
            <a:r>
              <a:rPr lang="it-IT" sz="3200" dirty="0" smtClean="0"/>
              <a:t>I file resteranno in quarantena fino a quando: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un aggiornamento dell’antivirus permetterà di nuovo di utilizzarli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l’utente non deciderà di eseguirli comunque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verranno eliminati definitivamente.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MALWARE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600" dirty="0" smtClean="0"/>
              <a:t>Software creato per arrecare danni al contenuto di un dispositivo elettronico o all’attività di chi lo utilizza.</a:t>
            </a:r>
            <a:endParaRPr lang="it-IT" sz="3200" dirty="0" smtClean="0"/>
          </a:p>
          <a:p>
            <a:pPr marL="0" indent="0" algn="just">
              <a:buNone/>
            </a:pPr>
            <a:r>
              <a:rPr lang="it-IT" sz="3200" i="1" dirty="0" smtClean="0"/>
              <a:t>Danni provocati: comparsa di pubblicità, rallentamento del dispositivo, sottrazione di dati personali, frodi informatiche.</a:t>
            </a:r>
            <a:endParaRPr lang="it-IT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ANTIVIRUS</a:t>
            </a:r>
            <a:endParaRPr lang="it-IT" sz="4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dirty="0" smtClean="0"/>
              <a:t>Nessun antivirus garantisce al 100%, anche se è improbabile che il dispositivo venga infettato se lo si aggiorna con regolarità e si seguono alcuni accorgimenti: 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vanno aperti solo allegati inviati da persone che riconosciamo con certezza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file e programmi vanno scaricati solo da siti conosciuti e affidabili (diffidare di eventuali richieste di scaricare o installare del software)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tutti i file ricevuti o scaricati devono essere scansionati con l’antivirus.</a:t>
            </a:r>
          </a:p>
          <a:p>
            <a:pPr algn="ctr">
              <a:buNone/>
            </a:pPr>
            <a:endParaRPr lang="it-IT" sz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ANTIVIRUS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dirty="0" smtClean="0"/>
              <a:t>Un software antivirus rappresenta una necessità non solo per i computer, ma per tutti i sistemi informatici che prevedono una connessione ad Internet o ad altre reti (ad esempio </a:t>
            </a:r>
            <a:r>
              <a:rPr lang="it-IT" sz="3200" dirty="0" err="1" smtClean="0"/>
              <a:t>tablet</a:t>
            </a:r>
            <a:r>
              <a:rPr lang="it-IT" sz="3200" dirty="0" smtClean="0"/>
              <a:t> e </a:t>
            </a:r>
            <a:r>
              <a:rPr lang="it-IT" sz="3200" dirty="0" err="1" smtClean="0"/>
              <a:t>smartphone</a:t>
            </a:r>
            <a:r>
              <a:rPr lang="it-IT" sz="3200" dirty="0" smtClean="0"/>
              <a:t>).</a:t>
            </a:r>
          </a:p>
          <a:p>
            <a:pPr marL="0" indent="0" algn="just">
              <a:buNone/>
            </a:pPr>
            <a:endParaRPr lang="it-IT" sz="1500" dirty="0" smtClean="0"/>
          </a:p>
          <a:p>
            <a:pPr marL="0" indent="0" algn="just">
              <a:buNone/>
            </a:pPr>
            <a:r>
              <a:rPr lang="it-IT" sz="3200" i="1" dirty="0" smtClean="0"/>
              <a:t>E’ possibile scaricare delle versioni gratuite di validi antivirus (</a:t>
            </a:r>
            <a:r>
              <a:rPr lang="it-IT" sz="3200" i="1" dirty="0" err="1" smtClean="0"/>
              <a:t>Avast</a:t>
            </a:r>
            <a:r>
              <a:rPr lang="it-IT" sz="3200" i="1" dirty="0" smtClean="0"/>
              <a:t>, AVG, …) per tutti i sistemi operativi; le versioni più recenti di Windows includono già Microsoft </a:t>
            </a:r>
            <a:r>
              <a:rPr lang="it-IT" sz="3200" i="1" dirty="0" err="1" smtClean="0"/>
              <a:t>Defender</a:t>
            </a:r>
            <a:r>
              <a:rPr lang="it-IT" sz="3200" i="1" dirty="0" smtClean="0"/>
              <a:t> o Microsoft Security Essentials.</a:t>
            </a:r>
          </a:p>
          <a:p>
            <a:pPr marL="0" indent="0" algn="just">
              <a:buNone/>
            </a:pPr>
            <a:endParaRPr lang="it-IT" sz="1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AGGIORNAMENTO DEL SOFTWARE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dirty="0" smtClean="0"/>
              <a:t>Tutte le </a:t>
            </a:r>
            <a:r>
              <a:rPr lang="it-IT" sz="3200" dirty="0" err="1" smtClean="0"/>
              <a:t>app</a:t>
            </a:r>
            <a:r>
              <a:rPr lang="it-IT" sz="3200" dirty="0" smtClean="0"/>
              <a:t> e i programmi informatici (il cosiddetto software) hanno un proprio </a:t>
            </a:r>
            <a:r>
              <a:rPr lang="it-IT" sz="3200" b="1" dirty="0" smtClean="0"/>
              <a:t>ciclo di vita </a:t>
            </a:r>
            <a:r>
              <a:rPr lang="it-IT" sz="3200" dirty="0" smtClean="0"/>
              <a:t>e richiedono perciò un’azione periodica di verifica e manutenzione. </a:t>
            </a:r>
          </a:p>
          <a:p>
            <a:pPr marL="0" indent="0" algn="just">
              <a:buNone/>
            </a:pPr>
            <a:r>
              <a:rPr lang="it-IT" sz="3200" dirty="0" smtClean="0"/>
              <a:t>Un </a:t>
            </a:r>
            <a:r>
              <a:rPr lang="it-IT" sz="3200" b="1" dirty="0" smtClean="0"/>
              <a:t>software obsoleto espone a diversi rischi</a:t>
            </a:r>
            <a:r>
              <a:rPr lang="it-IT" sz="3200" dirty="0" smtClean="0"/>
              <a:t>: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problemi di compatibilità con i sistemi operativi più recenti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lacune nella sicurezza che possono essere sfruttate da pirati informatici per introdurre </a:t>
            </a:r>
            <a:r>
              <a:rPr lang="it-IT" sz="3200" dirty="0" err="1" smtClean="0"/>
              <a:t>malware</a:t>
            </a:r>
            <a:endParaRPr lang="it-IT" sz="3200" dirty="0" smtClean="0"/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rallentamenti dell’intera rete di cui fa eventualmente parte quel dispositivo.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AGGIORNAMENTO DEL SOFTWARE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dirty="0" smtClean="0"/>
              <a:t>E’, in particolare, importante aggiornare con regolarità  i seguenti tipi di software: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antivirus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browser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</a:t>
            </a:r>
            <a:r>
              <a:rPr lang="it-IT" sz="3200" dirty="0" err="1" smtClean="0"/>
              <a:t>plugin</a:t>
            </a:r>
            <a:r>
              <a:rPr lang="it-IT" sz="3200" dirty="0" smtClean="0"/>
              <a:t> 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sistemi operativi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</a:t>
            </a:r>
            <a:r>
              <a:rPr lang="it-IT" sz="3200" dirty="0" err="1" smtClean="0"/>
              <a:t>app</a:t>
            </a:r>
            <a:r>
              <a:rPr lang="it-IT" sz="3200" dirty="0" smtClean="0"/>
              <a:t> non più aggiornate dai produttori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Protezione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STRUMENTI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PROTEZIONE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3200" dirty="0" smtClean="0"/>
              <a:t>Contro i </a:t>
            </a:r>
            <a:r>
              <a:rPr lang="it-IT" sz="3200" dirty="0" err="1" smtClean="0"/>
              <a:t>malware</a:t>
            </a:r>
            <a:r>
              <a:rPr lang="it-IT" sz="3200" dirty="0" smtClean="0"/>
              <a:t>, a parte la prudenza e i software antivirus, è possibile adoperare anche risorse online: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i siti web di software antivirus spesso mettono gratuitamente a disposizione degli “scanner online” che consentono di diagnosticare la presenza di </a:t>
            </a:r>
            <a:r>
              <a:rPr lang="it-IT" sz="3200" dirty="0" err="1" smtClean="0"/>
              <a:t>malware</a:t>
            </a:r>
            <a:r>
              <a:rPr lang="it-IT" sz="3200" dirty="0" smtClean="0"/>
              <a:t>.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it-IT" sz="3200" dirty="0" smtClean="0"/>
              <a:t> risulta anche utile la consultazione periodica di siti di sistemi operativi, browser web, autorità preposte (come la Polizia Postale) che aggiornano spesso sulle minacce </a:t>
            </a:r>
            <a:r>
              <a:rPr lang="it-IT" sz="3200" dirty="0" err="1" smtClean="0"/>
              <a:t>malware</a:t>
            </a:r>
            <a:r>
              <a:rPr lang="it-IT" sz="3200" dirty="0" smtClean="0"/>
              <a:t> più diffuse e pericolose.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MODALITA’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TRASMISSIONE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TROJAN</a:t>
            </a:r>
          </a:p>
          <a:p>
            <a:pPr marL="0" indent="0" algn="just">
              <a:buNone/>
            </a:pPr>
            <a:r>
              <a:rPr lang="it-IT" sz="3200" dirty="0" smtClean="0"/>
              <a:t>Sono </a:t>
            </a:r>
            <a:r>
              <a:rPr lang="it-IT" sz="3200" dirty="0" err="1" smtClean="0"/>
              <a:t>malware</a:t>
            </a:r>
            <a:r>
              <a:rPr lang="it-IT" sz="3200" dirty="0" smtClean="0"/>
              <a:t> nascosti in programmi (ad esempio videogiochi), file video o audio, oppure sono allegati a e-mail apparentemente innocue.</a:t>
            </a:r>
          </a:p>
          <a:p>
            <a:pPr marL="0" indent="0" algn="r">
              <a:buNone/>
            </a:pPr>
            <a:r>
              <a:rPr lang="it-IT" sz="3200" dirty="0" smtClean="0"/>
              <a:t>&gt;&gt;&gt;&gt;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MODALITA’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TRASMISSIONE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TROJAN</a:t>
            </a:r>
          </a:p>
          <a:p>
            <a:pPr marL="0" indent="0" algn="just">
              <a:buNone/>
            </a:pPr>
            <a:r>
              <a:rPr lang="it-IT" sz="3200" dirty="0" smtClean="0"/>
              <a:t>Il </a:t>
            </a:r>
            <a:r>
              <a:rPr lang="it-IT" sz="3200" dirty="0" err="1" smtClean="0"/>
              <a:t>malware</a:t>
            </a:r>
            <a:r>
              <a:rPr lang="it-IT" sz="3200" dirty="0" smtClean="0"/>
              <a:t> si installa nel dispositivo e comincia a raccogliere informazioni riservate sulla persona che utilizza quel computer (password, pin, codici di carte di credito, …) per poi inviare queste informazioni, tramite Internet, ai pirati informatici.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MODALITA’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TRASMISSIONE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TROJAN</a:t>
            </a:r>
          </a:p>
          <a:p>
            <a:pPr marL="0" indent="0" algn="just">
              <a:buNone/>
            </a:pPr>
            <a:r>
              <a:rPr lang="it-IT" sz="3200" dirty="0" smtClean="0"/>
              <a:t>Alcuni </a:t>
            </a:r>
            <a:r>
              <a:rPr lang="it-IT" sz="3200" dirty="0" err="1" smtClean="0"/>
              <a:t>Trojan</a:t>
            </a:r>
            <a:r>
              <a:rPr lang="it-IT" sz="3200" dirty="0" smtClean="0"/>
              <a:t> permettono ai pirati informatici di controllare via Internet il computer su cui è installato il virus.</a:t>
            </a:r>
          </a:p>
          <a:p>
            <a:pPr marL="0" indent="0" algn="just">
              <a:buNone/>
            </a:pPr>
            <a:r>
              <a:rPr lang="it-IT" sz="3200" i="1" u="sng" dirty="0" smtClean="0"/>
              <a:t>Pericoli</a:t>
            </a:r>
            <a:r>
              <a:rPr lang="it-IT" sz="3200" i="1" dirty="0" smtClean="0"/>
              <a:t>: visualizzare, copiare, cancellare o modificare i file; prendere il controllo della webcam.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MODALITA’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TRASMISSIONE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ROOTKIT</a:t>
            </a:r>
          </a:p>
          <a:p>
            <a:pPr marL="0" indent="0" algn="just">
              <a:buNone/>
            </a:pPr>
            <a:r>
              <a:rPr lang="it-IT" sz="3200" dirty="0" err="1" smtClean="0"/>
              <a:t>Malware</a:t>
            </a:r>
            <a:r>
              <a:rPr lang="it-IT" sz="3200" dirty="0" smtClean="0"/>
              <a:t> che nascondono il funzionamento di altri programmi, in modo che essi non vengano rilevati dagli antivirus.</a:t>
            </a:r>
          </a:p>
          <a:p>
            <a:pPr marL="0" indent="0" algn="just">
              <a:buNone/>
            </a:pPr>
            <a:r>
              <a:rPr lang="it-IT" sz="3200" i="1" dirty="0" smtClean="0"/>
              <a:t>Sono utilizzati, ad esempio, per consentire il funzionamento dei </a:t>
            </a:r>
            <a:r>
              <a:rPr lang="it-IT" sz="3200" i="1" dirty="0" err="1" smtClean="0"/>
              <a:t>keylogger</a:t>
            </a:r>
            <a:r>
              <a:rPr lang="it-IT" sz="3200" i="1" dirty="0" smtClean="0"/>
              <a:t> (vedi più avanti).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MODALITA’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TRASMISSIONE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BACKDOOR</a:t>
            </a:r>
          </a:p>
          <a:p>
            <a:pPr marL="0" indent="0" algn="just">
              <a:buNone/>
            </a:pPr>
            <a:r>
              <a:rPr lang="it-IT" sz="3200" dirty="0" err="1" smtClean="0"/>
              <a:t>Malware</a:t>
            </a:r>
            <a:r>
              <a:rPr lang="it-IT" sz="3200" dirty="0" smtClean="0"/>
              <a:t> che permettono di accedere da computer remoto a un sistema, aggirando l’inserimento di password o altre procedure di sicurezza.</a:t>
            </a:r>
          </a:p>
          <a:p>
            <a:pPr marL="0" indent="0" algn="just">
              <a:buNone/>
            </a:pPr>
            <a:endParaRPr lang="it-IT" sz="1500" dirty="0" smtClean="0"/>
          </a:p>
          <a:p>
            <a:pPr marL="0" indent="0" algn="just">
              <a:buNone/>
            </a:pPr>
            <a:r>
              <a:rPr lang="it-IT" sz="3200" dirty="0" smtClean="0"/>
              <a:t>In particolare, i </a:t>
            </a:r>
            <a:r>
              <a:rPr lang="it-IT" sz="3200" dirty="0" err="1" smtClean="0"/>
              <a:t>Trojan</a:t>
            </a:r>
            <a:r>
              <a:rPr lang="it-IT" sz="3200" dirty="0" smtClean="0"/>
              <a:t> creano delle </a:t>
            </a:r>
            <a:r>
              <a:rPr lang="it-IT" sz="3200" dirty="0" err="1" smtClean="0"/>
              <a:t>backdoor</a:t>
            </a:r>
            <a:r>
              <a:rPr lang="it-IT" sz="3200" dirty="0" smtClean="0"/>
              <a:t> per consentire l’accesso non autorizzato del pirata informatico al computer di un’altra persona.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MALWARE INFETTIVI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t-IT" sz="3200" dirty="0" smtClean="0"/>
              <a:t>Alcuni </a:t>
            </a:r>
            <a:r>
              <a:rPr lang="it-IT" sz="3200" dirty="0" err="1" smtClean="0"/>
              <a:t>malware</a:t>
            </a:r>
            <a:r>
              <a:rPr lang="it-IT" sz="3200" dirty="0" smtClean="0"/>
              <a:t> sono detti </a:t>
            </a:r>
            <a:r>
              <a:rPr lang="it-IT" sz="3200" b="1" dirty="0" smtClean="0"/>
              <a:t>infettivi</a:t>
            </a:r>
            <a:r>
              <a:rPr lang="it-IT" sz="3200" dirty="0" smtClean="0"/>
              <a:t> perché, una volta eseguiti, non agiscono solo sul dispositivo ma si moltiplicano creando copie di loro stessi che sono inserite in programmi o inviate tramite posta elettronica. </a:t>
            </a:r>
          </a:p>
          <a:p>
            <a:pPr marL="0" indent="0" algn="just">
              <a:buNone/>
            </a:pPr>
            <a:r>
              <a:rPr lang="it-IT" sz="3200" i="1" dirty="0" smtClean="0"/>
              <a:t>Esempi: virus e </a:t>
            </a:r>
            <a:r>
              <a:rPr lang="it-IT" sz="3200" i="1" dirty="0" err="1" smtClean="0"/>
              <a:t>worm</a:t>
            </a:r>
            <a:r>
              <a:rPr lang="it-IT" sz="32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63E9F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MALWARE INFETTIVI</a:t>
            </a:r>
          </a:p>
          <a:p>
            <a:pPr algn="ctr">
              <a:buNone/>
            </a:pPr>
            <a:endParaRPr lang="it-IT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VIRUS</a:t>
            </a:r>
          </a:p>
          <a:p>
            <a:pPr marL="0" indent="0" algn="just">
              <a:buNone/>
            </a:pPr>
            <a:r>
              <a:rPr lang="it-IT" sz="3200" dirty="0" smtClean="0"/>
              <a:t>Piccolo programma creato per provocare danni al computer e per diffondersi ad altri computer.</a:t>
            </a:r>
            <a:endParaRPr lang="it-IT" sz="1400" dirty="0" smtClean="0"/>
          </a:p>
          <a:p>
            <a:pPr marL="0" indent="0" algn="just">
              <a:buNone/>
            </a:pPr>
            <a:r>
              <a:rPr lang="it-IT" sz="3200" dirty="0" smtClean="0"/>
              <a:t>Viene generalmente nascosto all’interno di altri file che possono essere anche allegati a una e-mail.</a:t>
            </a:r>
          </a:p>
          <a:p>
            <a:pPr marL="0" indent="0" algn="just">
              <a:buNone/>
            </a:pPr>
            <a:endParaRPr lang="it-IT" sz="1500" dirty="0" smtClean="0"/>
          </a:p>
          <a:p>
            <a:pPr marL="0" indent="0" algn="just">
              <a:buNone/>
            </a:pPr>
            <a:r>
              <a:rPr lang="it-IT" sz="3200" i="1" dirty="0" smtClean="0"/>
              <a:t>Danni provocati: rallentamenti, malfunzionamenti o addirittura blocco  del dispositivo.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277</TotalTime>
  <Words>1281</Words>
  <Application>Microsoft Office PowerPoint</Application>
  <PresentationFormat>Presentazione su schermo (4:3)</PresentationFormat>
  <Paragraphs>151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Universo</vt:lpstr>
      <vt:lpstr>IT SECURITY Malware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Tipi e Metodi</vt:lpstr>
      <vt:lpstr>Protezione</vt:lpstr>
      <vt:lpstr>Protezione</vt:lpstr>
      <vt:lpstr>Protezione</vt:lpstr>
      <vt:lpstr>Protezione</vt:lpstr>
      <vt:lpstr>Protezione</vt:lpstr>
      <vt:lpstr>Protezione</vt:lpstr>
      <vt:lpstr>Protezione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SECURITY</dc:title>
  <dc:creator>HP</dc:creator>
  <cp:lastModifiedBy>HP</cp:lastModifiedBy>
  <cp:revision>38</cp:revision>
  <dcterms:created xsi:type="dcterms:W3CDTF">2018-01-10T17:02:27Z</dcterms:created>
  <dcterms:modified xsi:type="dcterms:W3CDTF">2018-02-21T11:32:07Z</dcterms:modified>
</cp:coreProperties>
</file>